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media/image4.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50"/>
  </p:notesMasterIdLst>
  <p:handoutMasterIdLst>
    <p:handoutMasterId r:id="rId51"/>
  </p:handoutMasterIdLst>
  <p:sldIdLst>
    <p:sldId id="257" r:id="rId4"/>
    <p:sldId id="345" r:id="rId5"/>
    <p:sldId id="338" r:id="rId6"/>
    <p:sldId id="339" r:id="rId7"/>
    <p:sldId id="344" r:id="rId8"/>
    <p:sldId id="300" r:id="rId9"/>
    <p:sldId id="351" r:id="rId10"/>
    <p:sldId id="346" r:id="rId11"/>
    <p:sldId id="347" r:id="rId12"/>
    <p:sldId id="376" r:id="rId13"/>
    <p:sldId id="325" r:id="rId14"/>
    <p:sldId id="377" r:id="rId15"/>
    <p:sldId id="378" r:id="rId16"/>
    <p:sldId id="379" r:id="rId17"/>
    <p:sldId id="372" r:id="rId18"/>
    <p:sldId id="373" r:id="rId19"/>
    <p:sldId id="374" r:id="rId20"/>
    <p:sldId id="375" r:id="rId21"/>
    <p:sldId id="279" r:id="rId22"/>
    <p:sldId id="312" r:id="rId23"/>
    <p:sldId id="313" r:id="rId24"/>
    <p:sldId id="327" r:id="rId25"/>
    <p:sldId id="314" r:id="rId26"/>
    <p:sldId id="348" r:id="rId27"/>
    <p:sldId id="350" r:id="rId28"/>
    <p:sldId id="352" r:id="rId29"/>
    <p:sldId id="353" r:id="rId30"/>
    <p:sldId id="331" r:id="rId31"/>
    <p:sldId id="354" r:id="rId32"/>
    <p:sldId id="357" r:id="rId33"/>
    <p:sldId id="358" r:id="rId34"/>
    <p:sldId id="359" r:id="rId35"/>
    <p:sldId id="360" r:id="rId36"/>
    <p:sldId id="361" r:id="rId37"/>
    <p:sldId id="363" r:id="rId38"/>
    <p:sldId id="362" r:id="rId39"/>
    <p:sldId id="370" r:id="rId40"/>
    <p:sldId id="275" r:id="rId41"/>
    <p:sldId id="371" r:id="rId42"/>
    <p:sldId id="364" r:id="rId43"/>
    <p:sldId id="342" r:id="rId44"/>
    <p:sldId id="368" r:id="rId45"/>
    <p:sldId id="366" r:id="rId46"/>
    <p:sldId id="367" r:id="rId47"/>
    <p:sldId id="365" r:id="rId48"/>
    <p:sldId id="276" r:id="rId49"/>
  </p:sldIdLst>
  <p:sldSz cx="9144000" cy="6858000" type="screen4x3"/>
  <p:notesSz cx="6797675" cy="9926638"/>
  <p:embeddedFontLst>
    <p:embeddedFont>
      <p:font typeface="Gotham Bold" pitchFamily="50" charset="0"/>
      <p:regular r:id="rId52"/>
    </p:embeddedFont>
    <p:embeddedFont>
      <p:font typeface="Gotham Black" panose="02000603040000020004" pitchFamily="2" charset="0"/>
      <p:bold r:id="rId53"/>
    </p:embeddedFont>
    <p:embeddedFont>
      <p:font typeface="Gill Sans MT" panose="020B0502020104020203"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338"/>
            <p14:sldId id="339"/>
            <p14:sldId id="344"/>
            <p14:sldId id="300"/>
            <p14:sldId id="351"/>
            <p14:sldId id="346"/>
            <p14:sldId id="347"/>
            <p14:sldId id="376"/>
            <p14:sldId id="325"/>
            <p14:sldId id="377"/>
            <p14:sldId id="378"/>
            <p14:sldId id="379"/>
            <p14:sldId id="372"/>
            <p14:sldId id="373"/>
            <p14:sldId id="374"/>
            <p14:sldId id="375"/>
            <p14:sldId id="279"/>
            <p14:sldId id="312"/>
            <p14:sldId id="313"/>
            <p14:sldId id="327"/>
            <p14:sldId id="314"/>
            <p14:sldId id="348"/>
            <p14:sldId id="350"/>
            <p14:sldId id="352"/>
            <p14:sldId id="353"/>
            <p14:sldId id="331"/>
            <p14:sldId id="354"/>
            <p14:sldId id="357"/>
            <p14:sldId id="358"/>
            <p14:sldId id="359"/>
            <p14:sldId id="360"/>
            <p14:sldId id="361"/>
            <p14:sldId id="363"/>
            <p14:sldId id="362"/>
            <p14:sldId id="370"/>
            <p14:sldId id="275"/>
            <p14:sldId id="371"/>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2.xml"/><Relationship Id="rId61" Type="http://schemas.openxmlformats.org/officeDocument/2006/relationships/font" Target="fonts/font1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21-3-2019</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21-3-2019</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24</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33</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34</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35</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36</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37</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38</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39</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40</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8</a:t>
            </a:fld>
            <a:endParaRPr lang="nl-NL"/>
          </a:p>
        </p:txBody>
      </p:sp>
    </p:spTree>
    <p:extLst>
      <p:ext uri="{BB962C8B-B14F-4D97-AF65-F5344CB8AC3E}">
        <p14:creationId xmlns:p14="http://schemas.microsoft.com/office/powerpoint/2010/main" val="29654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9</a:t>
            </a:fld>
            <a:endParaRPr lang="nl-NL"/>
          </a:p>
        </p:txBody>
      </p:sp>
    </p:spTree>
    <p:extLst>
      <p:ext uri="{BB962C8B-B14F-4D97-AF65-F5344CB8AC3E}">
        <p14:creationId xmlns:p14="http://schemas.microsoft.com/office/powerpoint/2010/main" val="189822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11</a:t>
            </a:fld>
            <a:endParaRPr lang="nl-NL"/>
          </a:p>
        </p:txBody>
      </p:sp>
    </p:spTree>
    <p:extLst>
      <p:ext uri="{BB962C8B-B14F-4D97-AF65-F5344CB8AC3E}">
        <p14:creationId xmlns:p14="http://schemas.microsoft.com/office/powerpoint/2010/main" val="350937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student.lessonup.io/lesson/6NWYNSQ3TPTsW6MS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a:t>
            </a:r>
            <a:r>
              <a:rPr lang="nl-NL" sz="2400" dirty="0" smtClean="0">
                <a:solidFill>
                  <a:srgbClr val="00549B"/>
                </a:solidFill>
              </a:rPr>
              <a:t>Tender College IJmuiden</a:t>
            </a:r>
            <a:endParaRPr lang="nl-NL" sz="2400" dirty="0" smtClean="0">
              <a:solidFill>
                <a:srgbClr val="00549B"/>
              </a:solidFill>
            </a:endParaRPr>
          </a:p>
          <a:p>
            <a:pPr marL="0" indent="0">
              <a:buNone/>
            </a:pPr>
            <a:r>
              <a:rPr lang="nl-NL" sz="2400" dirty="0" smtClean="0">
                <a:solidFill>
                  <a:srgbClr val="00549B"/>
                </a:solidFill>
              </a:rPr>
              <a:t>Datum: </a:t>
            </a:r>
            <a:r>
              <a:rPr lang="nl-NL" sz="2400" dirty="0" smtClean="0">
                <a:solidFill>
                  <a:srgbClr val="00549B"/>
                </a:solidFill>
              </a:rPr>
              <a:t>25</a:t>
            </a:r>
            <a:r>
              <a:rPr lang="nl-NL" sz="2400" dirty="0" smtClean="0">
                <a:solidFill>
                  <a:srgbClr val="00549B"/>
                </a:solidFill>
              </a:rPr>
              <a:t>-03-2019</a:t>
            </a:r>
            <a:endParaRPr lang="nl-NL" sz="2400" dirty="0" smtClean="0">
              <a:solidFill>
                <a:srgbClr val="00549B"/>
              </a:solidFill>
            </a:endParaRP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solidFill>
                  <a:srgbClr val="00549B"/>
                </a:solidFill>
              </a:rPr>
              <a:t>Zijn jullie al klaar voor de </a:t>
            </a:r>
          </a:p>
          <a:p>
            <a:r>
              <a:rPr lang="nl-NL" dirty="0" smtClean="0">
                <a:solidFill>
                  <a:srgbClr val="00549B"/>
                </a:solidFill>
              </a:rPr>
              <a:t>Marshmallow Challenge?</a:t>
            </a:r>
            <a:endParaRPr lang="nl-NL" dirty="0">
              <a:solidFill>
                <a:srgbClr val="00549B"/>
              </a:solidFill>
            </a:endParaRPr>
          </a:p>
        </p:txBody>
      </p:sp>
      <p:sp>
        <p:nvSpPr>
          <p:cNvPr id="3" name="Titel 2"/>
          <p:cNvSpPr>
            <a:spLocks noGrp="1"/>
          </p:cNvSpPr>
          <p:nvPr>
            <p:ph type="ctrTitle"/>
          </p:nvPr>
        </p:nvSpPr>
        <p:spPr>
          <a:xfrm>
            <a:off x="2851484" y="583592"/>
            <a:ext cx="3441032" cy="1763485"/>
          </a:xfrm>
        </p:spPr>
        <p:txBody>
          <a:bodyPr/>
          <a:lstStyle/>
          <a:p>
            <a:r>
              <a:rPr lang="nl-NL" dirty="0" err="1" smtClean="0"/>
              <a:t>Samen-werken</a:t>
            </a:r>
            <a:endParaRPr lang="nl-NL" dirty="0"/>
          </a:p>
        </p:txBody>
      </p:sp>
      <p:pic>
        <p:nvPicPr>
          <p:cNvPr id="4" name="Picture 2" descr="Picture 2"/>
          <p:cNvPicPr>
            <a:picLocks noChangeAspect="1"/>
          </p:cNvPicPr>
          <p:nvPr/>
        </p:nvPicPr>
        <p:blipFill>
          <a:blip r:embed="rId2">
            <a:extLst/>
          </a:blip>
          <a:stretch>
            <a:fillRect/>
          </a:stretch>
        </p:blipFill>
        <p:spPr>
          <a:xfrm>
            <a:off x="3328880" y="4486656"/>
            <a:ext cx="2629764" cy="2185992"/>
          </a:xfrm>
          <a:prstGeom prst="rect">
            <a:avLst/>
          </a:prstGeom>
          <a:ln w="12700">
            <a:miter lim="400000"/>
          </a:ln>
        </p:spPr>
      </p:pic>
    </p:spTree>
    <p:extLst>
      <p:ext uri="{BB962C8B-B14F-4D97-AF65-F5344CB8AC3E}">
        <p14:creationId xmlns:p14="http://schemas.microsoft.com/office/powerpoint/2010/main" val="3787587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a:t>
            </a:r>
            <a:endParaRPr lang="nl-NL" dirty="0"/>
          </a:p>
        </p:txBody>
      </p:sp>
      <p:sp>
        <p:nvSpPr>
          <p:cNvPr id="3" name="Tijdelijke aanduiding voor tekst 2"/>
          <p:cNvSpPr>
            <a:spLocks noGrp="1"/>
          </p:cNvSpPr>
          <p:nvPr>
            <p:ph type="body" sz="quarter" idx="11"/>
          </p:nvPr>
        </p:nvSpPr>
        <p:spPr>
          <a:xfrm>
            <a:off x="628650" y="1828800"/>
            <a:ext cx="7886700" cy="3392905"/>
          </a:xfrm>
        </p:spPr>
        <p:txBody>
          <a:bodyPr>
            <a:normAutofit/>
          </a:bodyPr>
          <a:lstStyle/>
          <a:p>
            <a:pPr marL="0" indent="0">
              <a:buNone/>
            </a:pPr>
            <a:r>
              <a:rPr lang="nl-NL" dirty="0" smtClean="0">
                <a:solidFill>
                  <a:srgbClr val="00549B"/>
                </a:solidFill>
              </a:rPr>
              <a:t>Welke afspraken maken we?</a:t>
            </a:r>
          </a:p>
          <a:p>
            <a:r>
              <a:rPr lang="nl-NL" dirty="0" smtClean="0"/>
              <a:t>Respecteren</a:t>
            </a:r>
          </a:p>
          <a:p>
            <a:r>
              <a:rPr lang="nl-NL" dirty="0" smtClean="0"/>
              <a:t>Vragen</a:t>
            </a:r>
          </a:p>
          <a:p>
            <a:r>
              <a:rPr lang="nl-NL" dirty="0" smtClean="0"/>
              <a:t>Luisteren</a:t>
            </a:r>
          </a:p>
          <a:p>
            <a:r>
              <a:rPr lang="nl-NL" dirty="0" smtClean="0"/>
              <a:t>Helpen</a:t>
            </a:r>
          </a:p>
          <a:p>
            <a:r>
              <a:rPr lang="nl-NL" dirty="0" smtClean="0"/>
              <a:t>Delen</a:t>
            </a:r>
            <a:endParaRPr lang="nl-NL" dirty="0"/>
          </a:p>
        </p:txBody>
      </p:sp>
    </p:spTree>
    <p:extLst>
      <p:ext uri="{BB962C8B-B14F-4D97-AF65-F5344CB8AC3E}">
        <p14:creationId xmlns:p14="http://schemas.microsoft.com/office/powerpoint/2010/main" val="150410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 is…</a:t>
            </a:r>
            <a:endParaRPr lang="nl-NL" dirty="0"/>
          </a:p>
        </p:txBody>
      </p:sp>
      <p:sp>
        <p:nvSpPr>
          <p:cNvPr id="3" name="Tijdelijke aanduiding voor tekst 2"/>
          <p:cNvSpPr>
            <a:spLocks noGrp="1"/>
          </p:cNvSpPr>
          <p:nvPr>
            <p:ph type="body" sz="quarter" idx="11"/>
          </p:nvPr>
        </p:nvSpPr>
        <p:spPr>
          <a:xfrm>
            <a:off x="628650" y="1828800"/>
            <a:ext cx="7886700" cy="3392905"/>
          </a:xfrm>
        </p:spPr>
        <p:txBody>
          <a:bodyPr>
            <a:normAutofit/>
          </a:bodyPr>
          <a:lstStyle/>
          <a:p>
            <a:pPr marL="0" indent="0">
              <a:buNone/>
            </a:pPr>
            <a:r>
              <a:rPr lang="nl-NL" dirty="0" smtClean="0">
                <a:solidFill>
                  <a:srgbClr val="00549B"/>
                </a:solidFill>
              </a:rPr>
              <a:t>Belangrijk!</a:t>
            </a:r>
          </a:p>
          <a:p>
            <a:r>
              <a:rPr lang="nl-NL" dirty="0" smtClean="0"/>
              <a:t>Doe waar je goed in bent!</a:t>
            </a:r>
          </a:p>
          <a:p>
            <a:r>
              <a:rPr lang="nl-NL" dirty="0" smtClean="0"/>
              <a:t>Doe waar je je goed bij voelt!</a:t>
            </a:r>
          </a:p>
          <a:p>
            <a:r>
              <a:rPr lang="nl-NL" dirty="0" smtClean="0"/>
              <a:t>Praat met elkaar!</a:t>
            </a:r>
          </a:p>
          <a:p>
            <a:r>
              <a:rPr lang="nl-NL" dirty="0" smtClean="0"/>
              <a:t>Neuzen dezelfde kant op</a:t>
            </a:r>
            <a:endParaRPr lang="nl-NL" dirty="0"/>
          </a:p>
        </p:txBody>
      </p:sp>
    </p:spTree>
    <p:extLst>
      <p:ext uri="{BB962C8B-B14F-4D97-AF65-F5344CB8AC3E}">
        <p14:creationId xmlns:p14="http://schemas.microsoft.com/office/powerpoint/2010/main" val="643226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69BF80"/>
                </a:solidFill>
              </a:rPr>
              <a:t>… en dan eindelijk!</a:t>
            </a:r>
            <a:endParaRPr lang="nl-NL" dirty="0">
              <a:solidFill>
                <a:srgbClr val="69BF80"/>
              </a:solidFill>
            </a:endParaRPr>
          </a:p>
        </p:txBody>
      </p:sp>
      <p:sp>
        <p:nvSpPr>
          <p:cNvPr id="3" name="Tijdelijke aanduiding voor tekst 2"/>
          <p:cNvSpPr>
            <a:spLocks noGrp="1"/>
          </p:cNvSpPr>
          <p:nvPr>
            <p:ph type="body" sz="quarter" idx="11"/>
          </p:nvPr>
        </p:nvSpPr>
        <p:spPr/>
        <p:txBody>
          <a:bodyPr/>
          <a:lstStyle/>
          <a:p>
            <a:pPr marL="0" indent="0">
              <a:buNone/>
            </a:pPr>
            <a:r>
              <a:rPr lang="nl-NL" dirty="0" smtClean="0">
                <a:solidFill>
                  <a:srgbClr val="00549B"/>
                </a:solidFill>
              </a:rPr>
              <a:t>Bouw de hoogste toren!</a:t>
            </a:r>
          </a:p>
          <a:p>
            <a:r>
              <a:rPr lang="nl-NL" dirty="0" smtClean="0">
                <a:solidFill>
                  <a:srgbClr val="FCB24C"/>
                </a:solidFill>
              </a:rPr>
              <a:t>De hele </a:t>
            </a:r>
            <a:r>
              <a:rPr lang="nl-NL" dirty="0" smtClean="0">
                <a:solidFill>
                  <a:srgbClr val="00549B"/>
                </a:solidFill>
              </a:rPr>
              <a:t>marshmallow</a:t>
            </a:r>
            <a:r>
              <a:rPr lang="nl-NL" dirty="0" smtClean="0">
                <a:solidFill>
                  <a:srgbClr val="FCB24C"/>
                </a:solidFill>
              </a:rPr>
              <a:t> moet op de top van de toren staan of liggen</a:t>
            </a:r>
          </a:p>
          <a:p>
            <a:r>
              <a:rPr lang="nl-NL" dirty="0" smtClean="0">
                <a:solidFill>
                  <a:srgbClr val="FCB24C"/>
                </a:solidFill>
              </a:rPr>
              <a:t>Gebruik alleen </a:t>
            </a:r>
            <a:r>
              <a:rPr lang="nl-NL" dirty="0" smtClean="0">
                <a:solidFill>
                  <a:srgbClr val="00549B"/>
                </a:solidFill>
              </a:rPr>
              <a:t>materialen</a:t>
            </a:r>
            <a:r>
              <a:rPr lang="nl-NL" dirty="0" smtClean="0">
                <a:solidFill>
                  <a:srgbClr val="FCB24C"/>
                </a:solidFill>
              </a:rPr>
              <a:t> die je gekregen hebt</a:t>
            </a:r>
          </a:p>
          <a:p>
            <a:r>
              <a:rPr lang="nl-NL" dirty="0" smtClean="0">
                <a:solidFill>
                  <a:srgbClr val="FCB24C"/>
                </a:solidFill>
              </a:rPr>
              <a:t>Je mag de spaghetti, het touw of de tape </a:t>
            </a:r>
            <a:r>
              <a:rPr lang="nl-NL" dirty="0" smtClean="0">
                <a:solidFill>
                  <a:srgbClr val="00549B"/>
                </a:solidFill>
              </a:rPr>
              <a:t>scheuren of breken</a:t>
            </a:r>
          </a:p>
          <a:p>
            <a:r>
              <a:rPr lang="nl-NL" dirty="0" smtClean="0">
                <a:solidFill>
                  <a:srgbClr val="FCB24C"/>
                </a:solidFill>
              </a:rPr>
              <a:t>Jullie winnen met de </a:t>
            </a:r>
            <a:r>
              <a:rPr lang="nl-NL" dirty="0" smtClean="0">
                <a:solidFill>
                  <a:srgbClr val="00549B"/>
                </a:solidFill>
              </a:rPr>
              <a:t>hoogste vrijstaande toren </a:t>
            </a:r>
            <a:r>
              <a:rPr lang="nl-NL" dirty="0" smtClean="0">
                <a:solidFill>
                  <a:srgbClr val="FCB24C"/>
                </a:solidFill>
              </a:rPr>
              <a:t>gemeten vanaf de voet tot de top</a:t>
            </a:r>
            <a:endParaRPr lang="nl-NL" dirty="0">
              <a:solidFill>
                <a:srgbClr val="FCB24C"/>
              </a:solidFill>
            </a:endParaRPr>
          </a:p>
        </p:txBody>
      </p:sp>
    </p:spTree>
    <p:extLst>
      <p:ext uri="{BB962C8B-B14F-4D97-AF65-F5344CB8AC3E}">
        <p14:creationId xmlns:p14="http://schemas.microsoft.com/office/powerpoint/2010/main" val="283587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715881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218740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232636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kan er beter?	</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Nieuwe rolverdeling?</a:t>
            </a:r>
          </a:p>
          <a:p>
            <a:r>
              <a:rPr lang="nl-NL" sz="2000" dirty="0" smtClean="0"/>
              <a:t>Anders notuleren?</a:t>
            </a:r>
          </a:p>
          <a:p>
            <a:r>
              <a:rPr lang="nl-NL" sz="2000" dirty="0" smtClean="0"/>
              <a:t>Hoe is het met de opkomst?</a:t>
            </a:r>
          </a:p>
          <a:p>
            <a:r>
              <a:rPr lang="nl-NL" sz="2000" dirty="0" smtClean="0"/>
              <a:t>Neemt iedereen het wel serieus?</a:t>
            </a:r>
          </a:p>
          <a:p>
            <a:endParaRPr lang="nl-NL" sz="2000" dirty="0"/>
          </a:p>
          <a:p>
            <a:endParaRPr lang="nl-NL" sz="2000" dirty="0" smtClean="0"/>
          </a:p>
          <a:p>
            <a:r>
              <a:rPr lang="nl-NL" sz="2000" dirty="0" smtClean="0"/>
              <a:t>Veel belangrijker: vindt iedereen het nog wel leuk?</a:t>
            </a:r>
            <a:endParaRPr lang="nl-NL" sz="2000" dirty="0"/>
          </a:p>
        </p:txBody>
      </p:sp>
    </p:spTree>
    <p:extLst>
      <p:ext uri="{BB962C8B-B14F-4D97-AF65-F5344CB8AC3E}">
        <p14:creationId xmlns:p14="http://schemas.microsoft.com/office/powerpoint/2010/main" val="1739785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547" y="1952711"/>
            <a:ext cx="5112328" cy="3834246"/>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Pizza</a:t>
            </a:r>
            <a:r>
              <a:rPr lang="nl-NL" sz="3300" dirty="0" smtClean="0"/>
              <a:t> Panel		</a:t>
            </a:r>
          </a:p>
          <a:p>
            <a:r>
              <a:rPr lang="nl-NL" sz="3300" dirty="0" smtClean="0"/>
              <a:t>Werkgroepen en </a:t>
            </a:r>
            <a:r>
              <a:rPr lang="nl-NL" sz="3300" dirty="0" smtClean="0">
                <a:solidFill>
                  <a:srgbClr val="00549B"/>
                </a:solidFill>
              </a:rPr>
              <a:t>commissies</a:t>
            </a:r>
            <a:r>
              <a:rPr lang="nl-NL" sz="3300" dirty="0" smtClean="0"/>
              <a:t> </a:t>
            </a:r>
          </a:p>
        </p:txBody>
      </p:sp>
    </p:spTree>
    <p:extLst>
      <p:ext uri="{BB962C8B-B14F-4D97-AF65-F5344CB8AC3E}">
        <p14:creationId xmlns:p14="http://schemas.microsoft.com/office/powerpoint/2010/main" val="2710127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verzamelen</a:t>
            </a:r>
          </a:p>
          <a:p>
            <a:r>
              <a:rPr lang="nl-NL" dirty="0" smtClean="0"/>
              <a:t>Samenwerken</a:t>
            </a:r>
          </a:p>
          <a:p>
            <a:r>
              <a:rPr lang="nl-NL" dirty="0" smtClean="0"/>
              <a:t>Posters door de school hangen</a:t>
            </a:r>
          </a:p>
          <a:p>
            <a:r>
              <a:rPr lang="nl-NL" dirty="0" smtClean="0"/>
              <a:t>Reageren op ideeën </a:t>
            </a:r>
          </a:p>
          <a:p>
            <a:r>
              <a:rPr lang="nl-NL" dirty="0" smtClean="0"/>
              <a:t>Actieplan maken</a:t>
            </a:r>
          </a:p>
        </p:txBody>
      </p:sp>
    </p:spTree>
    <p:extLst>
      <p:ext uri="{BB962C8B-B14F-4D97-AF65-F5344CB8AC3E}">
        <p14:creationId xmlns:p14="http://schemas.microsoft.com/office/powerpoint/2010/main" val="361342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274" y="380624"/>
            <a:ext cx="4230891" cy="5779106"/>
          </a:xfrm>
          <a:prstGeom prst="rect">
            <a:avLst/>
          </a:prstGeom>
        </p:spPr>
      </p:pic>
    </p:spTree>
    <p:extLst>
      <p:ext uri="{BB962C8B-B14F-4D97-AF65-F5344CB8AC3E}">
        <p14:creationId xmlns:p14="http://schemas.microsoft.com/office/powerpoint/2010/main" val="422821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a:p>
            <a:r>
              <a:rPr lang="nl-NL" dirty="0" smtClean="0"/>
              <a:t>Een TO-DO-lijst! </a:t>
            </a:r>
            <a:endParaRPr lang="nl-NL" dirty="0"/>
          </a:p>
        </p:txBody>
      </p:sp>
      <p:sp>
        <p:nvSpPr>
          <p:cNvPr id="3" name="Titel 2"/>
          <p:cNvSpPr>
            <a:spLocks noGrp="1"/>
          </p:cNvSpPr>
          <p:nvPr>
            <p:ph type="ctrTitle"/>
          </p:nvPr>
        </p:nvSpPr>
        <p:spPr/>
        <p:txBody>
          <a:bodyPr>
            <a:normAutofit/>
          </a:bodyPr>
          <a:lstStyle/>
          <a:p>
            <a:r>
              <a:rPr lang="nl-NL" sz="3200" dirty="0" smtClean="0"/>
              <a:t>Ideeën 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1250</TotalTime>
  <Words>1694</Words>
  <Application>Microsoft Office PowerPoint</Application>
  <PresentationFormat>Diavoorstelling (4:3)</PresentationFormat>
  <Paragraphs>254</Paragraphs>
  <Slides>46</Slides>
  <Notes>26</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46</vt:i4>
      </vt:variant>
    </vt:vector>
  </HeadingPairs>
  <TitlesOfParts>
    <vt:vector size="57" baseType="lpstr">
      <vt:lpstr>Times New Roman</vt:lpstr>
      <vt:lpstr>Gotham Bold</vt:lpstr>
      <vt:lpstr>Gotham Black</vt:lpstr>
      <vt:lpstr>Arial</vt:lpstr>
      <vt:lpstr>Gill Sans MT</vt:lpstr>
      <vt:lpstr>Wingdings</vt:lpstr>
      <vt:lpstr>Calibri</vt:lpstr>
      <vt:lpstr>Cabin</vt:lpstr>
      <vt:lpstr>Titel met tekst</vt:lpstr>
      <vt:lpstr>Nieuw onderdeel</vt:lpstr>
      <vt:lpstr>Titel met tekst kleurrijk</vt:lpstr>
      <vt:lpstr>Rule Your School!</vt:lpstr>
      <vt:lpstr>Handjes schudden! </vt:lpstr>
      <vt:lpstr>PowerPoint-presentatie</vt:lpstr>
      <vt:lpstr>PowerPoint-presentatie</vt:lpstr>
      <vt:lpstr>Maar eerst: even spelletje spelen </vt:lpstr>
      <vt:lpstr>Over de leerlingenraad</vt:lpstr>
      <vt:lpstr>Wat we vandaag gaan doen:   </vt:lpstr>
      <vt:lpstr>PowerPoint-presentatie</vt:lpstr>
      <vt:lpstr>Ideeën voor de leerlingenraad</vt:lpstr>
      <vt:lpstr>Samen-werken</vt:lpstr>
      <vt:lpstr>Samenwerken</vt:lpstr>
      <vt:lpstr>Samenwerken</vt:lpstr>
      <vt:lpstr>Samenwerken is…</vt:lpstr>
      <vt:lpstr>… en dan eindelijk!</vt:lpstr>
      <vt:lpstr>Vergaderen!</vt:lpstr>
      <vt:lpstr>Vergaderen</vt:lpstr>
      <vt:lpstr>Rolverdeling</vt:lpstr>
      <vt:lpstr>Wat kan er beter? </vt:lpstr>
      <vt:lpstr>Pauze!</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lpstr>10 minuten voorbereiden</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88</cp:revision>
  <cp:lastPrinted>2019-03-14T14:46:59Z</cp:lastPrinted>
  <dcterms:created xsi:type="dcterms:W3CDTF">2018-01-09T08:52:30Z</dcterms:created>
  <dcterms:modified xsi:type="dcterms:W3CDTF">2019-03-21T15:32:37Z</dcterms:modified>
</cp:coreProperties>
</file>